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5" r:id="rId11"/>
    <p:sldId id="262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6858000" cy="9144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070" y="-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7082" y="4409808"/>
            <a:ext cx="5337885" cy="1960033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7082" y="6369840"/>
            <a:ext cx="5337885" cy="114856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CBB63-67E3-46FB-A1D7-4D3BD745768F}" type="datetimeFigureOut">
              <a:rPr lang="es-VE" smtClean="0"/>
              <a:t>10/05/2021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7ADEF-251F-461A-AA58-D6641FC19BE0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7082" y="2409815"/>
            <a:ext cx="5342310" cy="540191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CBB63-67E3-46FB-A1D7-4D3BD745768F}" type="datetimeFigureOut">
              <a:rPr lang="es-VE" smtClean="0"/>
              <a:t>10/05/2021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7ADEF-251F-461A-AA58-D6641FC19BE0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94671" y="900964"/>
            <a:ext cx="1104722" cy="691377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7082" y="900965"/>
            <a:ext cx="4100668" cy="691376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CBB63-67E3-46FB-A1D7-4D3BD745768F}" type="datetimeFigureOut">
              <a:rPr lang="es-VE" smtClean="0"/>
              <a:t>10/05/2021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7ADEF-251F-461A-AA58-D6641FC19BE0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CBB63-67E3-46FB-A1D7-4D3BD745768F}" type="datetimeFigureOut">
              <a:rPr lang="es-VE" smtClean="0"/>
              <a:t>10/05/2021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7ADEF-251F-461A-AA58-D6641FC19BE0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82" y="4411441"/>
            <a:ext cx="5337884" cy="19584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7082" y="6369841"/>
            <a:ext cx="5337884" cy="11472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CBB63-67E3-46FB-A1D7-4D3BD745768F}" type="datetimeFigureOut">
              <a:rPr lang="es-VE" smtClean="0"/>
              <a:t>10/05/2021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7ADEF-251F-461A-AA58-D6641FC19BE0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82" y="900966"/>
            <a:ext cx="5342310" cy="12326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7082" y="2412999"/>
            <a:ext cx="2603458" cy="5401735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7461" y="2412999"/>
            <a:ext cx="2601932" cy="540173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CBB63-67E3-46FB-A1D7-4D3BD745768F}" type="datetimeFigureOut">
              <a:rPr lang="es-VE" smtClean="0"/>
              <a:t>10/05/2021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7ADEF-251F-461A-AA58-D6641FC19BE0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7082" y="2417236"/>
            <a:ext cx="2603458" cy="768349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7082" y="3185586"/>
            <a:ext cx="2603458" cy="4629148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7461" y="2417236"/>
            <a:ext cx="2603456" cy="768349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461" y="3185586"/>
            <a:ext cx="2603456" cy="4629148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CBB63-67E3-46FB-A1D7-4D3BD745768F}" type="datetimeFigureOut">
              <a:rPr lang="es-VE" smtClean="0"/>
              <a:t>10/05/2021</a:t>
            </a:fld>
            <a:endParaRPr lang="es-V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7ADEF-251F-461A-AA58-D6641FC19BE0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CBB63-67E3-46FB-A1D7-4D3BD745768F}" type="datetimeFigureOut">
              <a:rPr lang="es-VE" smtClean="0"/>
              <a:t>10/05/2021</a:t>
            </a:fld>
            <a:endParaRPr lang="es-V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7ADEF-251F-461A-AA58-D6641FC19BE0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CBB63-67E3-46FB-A1D7-4D3BD745768F}" type="datetimeFigureOut">
              <a:rPr lang="es-VE" smtClean="0"/>
              <a:t>10/05/2021</a:t>
            </a:fld>
            <a:endParaRPr lang="es-V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7ADEF-251F-461A-AA58-D6641FC19BE0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81" y="594783"/>
            <a:ext cx="1995488" cy="158114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9491" y="594783"/>
            <a:ext cx="3209902" cy="721995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7081" y="2175933"/>
            <a:ext cx="1995488" cy="56387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CBB63-67E3-46FB-A1D7-4D3BD745768F}" type="datetimeFigureOut">
              <a:rPr lang="es-VE" smtClean="0"/>
              <a:t>10/05/2021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7ADEF-251F-461A-AA58-D6641FC19BE0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83" y="1849411"/>
            <a:ext cx="2473465" cy="1484339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7082" y="3333749"/>
            <a:ext cx="2473466" cy="33736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CBB63-67E3-46FB-A1D7-4D3BD745768F}" type="datetimeFigureOut">
              <a:rPr lang="es-VE" smtClean="0"/>
              <a:t>10/05/2021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7ADEF-251F-461A-AA58-D6641FC19BE0}" type="slidenum">
              <a:rPr lang="es-VE" smtClean="0"/>
              <a:t>‹Nº›</a:t>
            </a:fld>
            <a:endParaRPr lang="es-VE"/>
          </a:p>
        </p:txBody>
      </p:sp>
      <p:grpSp>
        <p:nvGrpSpPr>
          <p:cNvPr id="16" name="Group 15"/>
          <p:cNvGrpSpPr/>
          <p:nvPr/>
        </p:nvGrpSpPr>
        <p:grpSpPr>
          <a:xfrm>
            <a:off x="3387115" y="1325850"/>
            <a:ext cx="1385354" cy="2040585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3505644" y="2135349"/>
            <a:ext cx="2571750" cy="4572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s-ES" smtClean="0"/>
              <a:t>Haga clic en el icono para agregar una imagen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52219" y="5390102"/>
            <a:ext cx="1307959" cy="2545645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390479" y="1460414"/>
            <a:ext cx="1431925" cy="2545644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409047" y="377245"/>
            <a:ext cx="1431925" cy="2545644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390478" y="7638847"/>
            <a:ext cx="1431926" cy="1591675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35033" y="-82279"/>
            <a:ext cx="1086830" cy="2236085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693085" y="-215497"/>
            <a:ext cx="1431925" cy="2545644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880985"/>
            <a:ext cx="1431925" cy="2545644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5623149" y="-82279"/>
            <a:ext cx="1270850" cy="2236085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4588126" y="-82278"/>
            <a:ext cx="1431926" cy="2273931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5620841" y="1460412"/>
            <a:ext cx="1273158" cy="2545645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6042505" y="6853796"/>
            <a:ext cx="852896" cy="2346305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4996284" y="5817217"/>
            <a:ext cx="1431925" cy="2545644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52219" y="6598355"/>
            <a:ext cx="1015395" cy="2545645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531354" y="6387115"/>
            <a:ext cx="1431925" cy="2545644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4588128" y="1045318"/>
            <a:ext cx="1431925" cy="2545644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4844290" y="6853795"/>
            <a:ext cx="1431925" cy="2545644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6298653" y="797148"/>
            <a:ext cx="595346" cy="1670557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4762575" y="275349"/>
            <a:ext cx="780957" cy="138836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5154096" y="1934194"/>
            <a:ext cx="913690" cy="1624337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5414301" y="2733236"/>
            <a:ext cx="780957" cy="138836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5812062" y="3548845"/>
            <a:ext cx="540981" cy="961744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513791" y="-134634"/>
            <a:ext cx="895257" cy="930420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126979" y="-134634"/>
            <a:ext cx="771771" cy="613185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52218" y="-134634"/>
            <a:ext cx="442697" cy="816385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08075" y="5762378"/>
            <a:ext cx="1047665" cy="1862516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4344099" y="8653287"/>
            <a:ext cx="836954" cy="591692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4596000" y="8545120"/>
            <a:ext cx="927764" cy="699859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5683241" y="8545122"/>
            <a:ext cx="908556" cy="699857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8304" y="6589315"/>
            <a:ext cx="458423" cy="81497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52219" y="8230092"/>
            <a:ext cx="583573" cy="1000429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52219" y="6878100"/>
            <a:ext cx="422643" cy="1196747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19319" y="643182"/>
            <a:ext cx="448812" cy="1207605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355656" y="1115725"/>
            <a:ext cx="683113" cy="121442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239418" y="1936348"/>
            <a:ext cx="579745" cy="103065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278443" y="2515978"/>
            <a:ext cx="457775" cy="8138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16007" y="2559576"/>
            <a:ext cx="391323" cy="69568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5476888" y="-82278"/>
            <a:ext cx="683114" cy="1001111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6538593" y="-82278"/>
            <a:ext cx="355406" cy="817348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5811179" y="377245"/>
            <a:ext cx="846391" cy="150469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6686039" y="999471"/>
            <a:ext cx="207960" cy="1210656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5693153" y="971331"/>
            <a:ext cx="727301" cy="129297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5602531" y="1768635"/>
            <a:ext cx="456143" cy="81092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5722456" y="7481903"/>
            <a:ext cx="553759" cy="98446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5229662" y="6989673"/>
            <a:ext cx="553759" cy="98446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5620841" y="6570889"/>
            <a:ext cx="553759" cy="98446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6171775" y="7555348"/>
            <a:ext cx="454226" cy="807512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6058674" y="5463790"/>
            <a:ext cx="415162" cy="73806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6308862" y="6743838"/>
            <a:ext cx="415162" cy="73806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6516443" y="6387113"/>
            <a:ext cx="377556" cy="738067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7082" y="900966"/>
            <a:ext cx="5343835" cy="12326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7082" y="2409815"/>
            <a:ext cx="5343834" cy="5401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28008" y="793574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CBB63-67E3-46FB-A1D7-4D3BD745768F}" type="datetimeFigureOut">
              <a:rPr lang="es-VE" smtClean="0"/>
              <a:t>10/05/2021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85709" y="7935748"/>
            <a:ext cx="3942299" cy="4868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9494" y="7935748"/>
            <a:ext cx="456215" cy="4868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7ADEF-251F-461A-AA58-D6641FC19BE0}" type="slidenum">
              <a:rPr lang="es-VE" smtClean="0"/>
              <a:t>‹Nº›</a:t>
            </a:fld>
            <a:endParaRPr lang="es-VE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187379" y="7272297"/>
            <a:ext cx="1431926" cy="1958224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6428208" y="4510589"/>
            <a:ext cx="229733" cy="40841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6298653" y="4714796"/>
            <a:ext cx="229733" cy="40841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6456306" y="4917996"/>
            <a:ext cx="229733" cy="40841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16008" y="3598571"/>
            <a:ext cx="350720" cy="62350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355656" y="4222074"/>
            <a:ext cx="344078" cy="6116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02694" y="4510590"/>
            <a:ext cx="264034" cy="4693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64950" y="3441972"/>
            <a:ext cx="1020331" cy="2545645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4629843" y="3193889"/>
            <a:ext cx="913690" cy="1624337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48680" y="395537"/>
            <a:ext cx="5829300" cy="1440160"/>
          </a:xfrm>
        </p:spPr>
        <p:txBody>
          <a:bodyPr>
            <a:noAutofit/>
          </a:bodyPr>
          <a:lstStyle/>
          <a:p>
            <a:pPr algn="ctr"/>
            <a:r>
              <a:rPr lang="es-VE" sz="4000" b="1" dirty="0" smtClean="0">
                <a:solidFill>
                  <a:schemeClr val="bg1"/>
                </a:solidFill>
              </a:rPr>
              <a:t>35° Festival de Cine Francés</a:t>
            </a:r>
            <a:endParaRPr lang="es-VE" sz="4000" b="1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8680" y="2555776"/>
            <a:ext cx="5760640" cy="658822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s-VE" sz="4800" b="1" dirty="0" smtClean="0"/>
              <a:t>RESISTANCE</a:t>
            </a:r>
          </a:p>
          <a:p>
            <a:pPr algn="ctr"/>
            <a:r>
              <a:rPr lang="es-VE" sz="2100" dirty="0"/>
              <a:t>N</a:t>
            </a:r>
            <a:r>
              <a:rPr lang="es-VE" sz="2100" dirty="0" smtClean="0"/>
              <a:t>oviembre</a:t>
            </a:r>
            <a:r>
              <a:rPr lang="fr-FR" sz="2100" dirty="0" smtClean="0"/>
              <a:t> 2020</a:t>
            </a:r>
            <a:endParaRPr lang="es-VE" sz="2100" dirty="0" smtClean="0"/>
          </a:p>
          <a:p>
            <a:pPr algn="ctr"/>
            <a:r>
              <a:rPr lang="es-VE" sz="2400" dirty="0" smtClean="0"/>
              <a:t> - Película invitada de honor - </a:t>
            </a:r>
          </a:p>
          <a:p>
            <a:pPr algn="ctr"/>
            <a:endParaRPr lang="es-VE" sz="2400" dirty="0" smtClean="0"/>
          </a:p>
          <a:p>
            <a:pPr algn="ctr"/>
            <a:r>
              <a:rPr lang="es-VE" sz="2400" dirty="0" smtClean="0"/>
              <a:t>Del director venezolano </a:t>
            </a:r>
          </a:p>
          <a:p>
            <a:pPr algn="ctr"/>
            <a:r>
              <a:rPr lang="es-VE" sz="2400" dirty="0" smtClean="0"/>
              <a:t>Jonathan </a:t>
            </a:r>
            <a:r>
              <a:rPr lang="es-VE" sz="2400" dirty="0" err="1" smtClean="0"/>
              <a:t>Jakubowicz</a:t>
            </a:r>
            <a:endParaRPr lang="es-VE" sz="2400" dirty="0" smtClean="0"/>
          </a:p>
          <a:p>
            <a:pPr algn="ctr"/>
            <a:endParaRPr lang="es-VE" sz="2400" dirty="0" smtClean="0"/>
          </a:p>
          <a:p>
            <a:pPr algn="ctr">
              <a:lnSpc>
                <a:spcPct val="150000"/>
              </a:lnSpc>
            </a:pPr>
            <a:r>
              <a:rPr lang="es-VE" sz="2400" dirty="0" err="1" smtClean="0"/>
              <a:t>Jesse</a:t>
            </a:r>
            <a:r>
              <a:rPr lang="es-VE" sz="2400" dirty="0" smtClean="0"/>
              <a:t> </a:t>
            </a:r>
            <a:r>
              <a:rPr lang="es-VE" sz="2400" dirty="0" err="1" smtClean="0"/>
              <a:t>Eisemberg</a:t>
            </a:r>
            <a:r>
              <a:rPr lang="es-VE" sz="2400" dirty="0" smtClean="0"/>
              <a:t> es Marcel </a:t>
            </a:r>
            <a:r>
              <a:rPr lang="es-VE" sz="2400" dirty="0" err="1" smtClean="0"/>
              <a:t>Marceau</a:t>
            </a:r>
            <a:r>
              <a:rPr lang="es-VE" sz="2400" dirty="0" smtClean="0"/>
              <a:t>, </a:t>
            </a:r>
          </a:p>
          <a:p>
            <a:pPr algn="ctr">
              <a:lnSpc>
                <a:spcPct val="150000"/>
              </a:lnSpc>
            </a:pPr>
            <a:r>
              <a:rPr lang="es-VE" sz="2400" dirty="0" smtClean="0"/>
              <a:t>el famoso mimo, héroe secreto durante la Segunda Guerra Mundial</a:t>
            </a:r>
            <a:r>
              <a:rPr lang="es-VE" dirty="0" smtClean="0"/>
              <a:t>.</a:t>
            </a:r>
          </a:p>
          <a:p>
            <a:pPr algn="ctr">
              <a:lnSpc>
                <a:spcPct val="150000"/>
              </a:lnSpc>
            </a:pPr>
            <a:endParaRPr lang="fr-FR" dirty="0"/>
          </a:p>
          <a:p>
            <a:pPr algn="ctr">
              <a:lnSpc>
                <a:spcPct val="150000"/>
              </a:lnSpc>
            </a:pPr>
            <a:r>
              <a:rPr lang="fr-FR" dirty="0" smtClean="0"/>
              <a:t>BIOPIC, DRAMA BELICO</a:t>
            </a:r>
            <a:endParaRPr lang="es-VE" dirty="0" smtClean="0"/>
          </a:p>
          <a:p>
            <a:endParaRPr lang="es-VE" dirty="0" smtClean="0"/>
          </a:p>
          <a:p>
            <a:r>
              <a:rPr lang="es-VE" dirty="0" smtClean="0"/>
              <a:t> </a:t>
            </a:r>
          </a:p>
          <a:p>
            <a:endParaRPr lang="es-VE" dirty="0" smtClean="0"/>
          </a:p>
        </p:txBody>
      </p:sp>
    </p:spTree>
    <p:extLst>
      <p:ext uri="{BB962C8B-B14F-4D97-AF65-F5344CB8AC3E}">
        <p14:creationId xmlns:p14="http://schemas.microsoft.com/office/powerpoint/2010/main" val="224021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48680" y="395537"/>
            <a:ext cx="5829300" cy="1440160"/>
          </a:xfrm>
        </p:spPr>
        <p:txBody>
          <a:bodyPr>
            <a:noAutofit/>
          </a:bodyPr>
          <a:lstStyle/>
          <a:p>
            <a:pPr algn="ctr"/>
            <a:r>
              <a:rPr lang="es-VE" sz="4000" b="1" dirty="0" smtClean="0">
                <a:solidFill>
                  <a:schemeClr val="bg1"/>
                </a:solidFill>
              </a:rPr>
              <a:t>35° Festival de Cine Francés</a:t>
            </a:r>
            <a:endParaRPr lang="es-VE" sz="4000" b="1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60648" y="2555776"/>
            <a:ext cx="6264696" cy="6588224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s-VE" sz="4400" b="1" dirty="0" smtClean="0"/>
              <a:t>DEUX MOI</a:t>
            </a:r>
          </a:p>
          <a:p>
            <a:pPr algn="ctr">
              <a:lnSpc>
                <a:spcPct val="120000"/>
              </a:lnSpc>
            </a:pPr>
            <a:r>
              <a:rPr lang="es-VE" sz="3600" b="1" dirty="0" smtClean="0"/>
              <a:t>(Tan cerca, tan lejos)</a:t>
            </a:r>
          </a:p>
          <a:p>
            <a:pPr algn="ctr">
              <a:lnSpc>
                <a:spcPct val="120000"/>
              </a:lnSpc>
            </a:pPr>
            <a:r>
              <a:rPr lang="es-VE" sz="1900" dirty="0" smtClean="0"/>
              <a:t>Septiembre 2019</a:t>
            </a:r>
          </a:p>
          <a:p>
            <a:pPr algn="ctr"/>
            <a:endParaRPr lang="es-VE" sz="2400" dirty="0" smtClean="0"/>
          </a:p>
          <a:p>
            <a:pPr algn="ctr"/>
            <a:r>
              <a:rPr lang="es-VE" sz="2200" dirty="0" smtClean="0"/>
              <a:t>De </a:t>
            </a:r>
            <a:r>
              <a:rPr lang="es-VE" sz="2200" dirty="0" err="1" smtClean="0"/>
              <a:t>Cédric</a:t>
            </a:r>
            <a:r>
              <a:rPr lang="es-VE" sz="2200" dirty="0" smtClean="0"/>
              <a:t> </a:t>
            </a:r>
            <a:r>
              <a:rPr lang="es-VE" sz="2200" dirty="0" err="1" smtClean="0"/>
              <a:t>Klapisch</a:t>
            </a:r>
            <a:endParaRPr lang="es-VE" sz="2200" dirty="0" smtClean="0"/>
          </a:p>
          <a:p>
            <a:pPr algn="ctr"/>
            <a:endParaRPr lang="es-VE" sz="2200" dirty="0" smtClean="0"/>
          </a:p>
          <a:p>
            <a:pPr algn="ctr">
              <a:lnSpc>
                <a:spcPct val="150000"/>
              </a:lnSpc>
            </a:pPr>
            <a:r>
              <a:rPr lang="es-VE" sz="2200" dirty="0" smtClean="0"/>
              <a:t> Dos solitarios en una gran ciudad </a:t>
            </a:r>
            <a:r>
              <a:rPr lang="es-VE" sz="2200" dirty="0" err="1" smtClean="0"/>
              <a:t>hiperconectada</a:t>
            </a:r>
            <a:r>
              <a:rPr lang="es-VE" sz="2200" dirty="0" smtClean="0"/>
              <a:t>. Se encontrarán?</a:t>
            </a:r>
          </a:p>
          <a:p>
            <a:pPr algn="ctr">
              <a:lnSpc>
                <a:spcPct val="150000"/>
              </a:lnSpc>
            </a:pPr>
            <a:endParaRPr lang="es-VE" sz="1100" dirty="0" smtClean="0"/>
          </a:p>
          <a:p>
            <a:pPr algn="ctr">
              <a:lnSpc>
                <a:spcPct val="150000"/>
              </a:lnSpc>
            </a:pPr>
            <a:r>
              <a:rPr lang="es-VE" sz="2200" dirty="0" smtClean="0"/>
              <a:t>COMEDIA ROMANTICA</a:t>
            </a:r>
            <a:endParaRPr lang="es-VE" dirty="0" smtClean="0"/>
          </a:p>
          <a:p>
            <a:endParaRPr lang="es-VE" dirty="0" smtClean="0"/>
          </a:p>
        </p:txBody>
      </p:sp>
    </p:spTree>
    <p:extLst>
      <p:ext uri="{BB962C8B-B14F-4D97-AF65-F5344CB8AC3E}">
        <p14:creationId xmlns:p14="http://schemas.microsoft.com/office/powerpoint/2010/main" val="212871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48680" y="395537"/>
            <a:ext cx="5829300" cy="1440160"/>
          </a:xfrm>
        </p:spPr>
        <p:txBody>
          <a:bodyPr>
            <a:noAutofit/>
          </a:bodyPr>
          <a:lstStyle/>
          <a:p>
            <a:pPr algn="ctr"/>
            <a:r>
              <a:rPr lang="es-VE" sz="4000" b="1" dirty="0" smtClean="0">
                <a:solidFill>
                  <a:schemeClr val="bg1"/>
                </a:solidFill>
              </a:rPr>
              <a:t>35° Festival de Cine Francés</a:t>
            </a:r>
            <a:endParaRPr lang="es-VE" sz="4000" b="1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294" y="2339752"/>
            <a:ext cx="6624736" cy="6264696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120000"/>
              </a:lnSpc>
            </a:pPr>
            <a:r>
              <a:rPr lang="es-VE" sz="5200" b="1" dirty="0" smtClean="0"/>
              <a:t>LE MYSTERE </a:t>
            </a:r>
          </a:p>
          <a:p>
            <a:pPr algn="ctr">
              <a:lnSpc>
                <a:spcPct val="120000"/>
              </a:lnSpc>
            </a:pPr>
            <a:r>
              <a:rPr lang="es-VE" sz="5200" b="1" dirty="0" smtClean="0"/>
              <a:t>HENRI PICK</a:t>
            </a:r>
          </a:p>
          <a:p>
            <a:pPr algn="ctr">
              <a:lnSpc>
                <a:spcPct val="170000"/>
              </a:lnSpc>
            </a:pPr>
            <a:r>
              <a:rPr lang="es-VE" sz="3100" b="1" dirty="0" smtClean="0"/>
              <a:t>(La biblioteca de los libros rechazados)</a:t>
            </a:r>
          </a:p>
          <a:p>
            <a:pPr algn="ctr">
              <a:lnSpc>
                <a:spcPct val="120000"/>
              </a:lnSpc>
            </a:pPr>
            <a:r>
              <a:rPr lang="es-VE" sz="2500" dirty="0"/>
              <a:t>M</a:t>
            </a:r>
            <a:r>
              <a:rPr lang="es-VE" sz="2500" dirty="0" smtClean="0"/>
              <a:t>arzo 2019</a:t>
            </a:r>
          </a:p>
          <a:p>
            <a:pPr algn="ctr"/>
            <a:endParaRPr lang="es-VE" sz="2400" dirty="0" smtClean="0"/>
          </a:p>
          <a:p>
            <a:pPr algn="ctr"/>
            <a:r>
              <a:rPr lang="es-VE" sz="2800" dirty="0" smtClean="0"/>
              <a:t>De </a:t>
            </a:r>
            <a:r>
              <a:rPr lang="es-VE" sz="2800" dirty="0" err="1" smtClean="0"/>
              <a:t>Rémi</a:t>
            </a:r>
            <a:r>
              <a:rPr lang="es-VE" sz="2800" dirty="0" smtClean="0"/>
              <a:t> </a:t>
            </a:r>
            <a:r>
              <a:rPr lang="es-VE" sz="2800" dirty="0" err="1" smtClean="0"/>
              <a:t>Bezançon</a:t>
            </a:r>
            <a:endParaRPr lang="es-VE" sz="2800" dirty="0" smtClean="0"/>
          </a:p>
          <a:p>
            <a:pPr algn="ctr"/>
            <a:endParaRPr lang="es-VE" sz="2800" dirty="0" smtClean="0"/>
          </a:p>
          <a:p>
            <a:pPr algn="ctr">
              <a:lnSpc>
                <a:spcPct val="150000"/>
              </a:lnSpc>
            </a:pPr>
            <a:r>
              <a:rPr lang="es-VE" sz="2800" dirty="0" smtClean="0"/>
              <a:t>Fantasía literaria en forma de indagación.</a:t>
            </a:r>
          </a:p>
          <a:p>
            <a:pPr algn="ctr">
              <a:lnSpc>
                <a:spcPct val="150000"/>
              </a:lnSpc>
            </a:pPr>
            <a:endParaRPr lang="es-VE" sz="1200" dirty="0" smtClean="0"/>
          </a:p>
          <a:p>
            <a:pPr algn="ctr">
              <a:lnSpc>
                <a:spcPct val="150000"/>
              </a:lnSpc>
            </a:pPr>
            <a:r>
              <a:rPr lang="es-VE" sz="2800" dirty="0" smtClean="0"/>
              <a:t>COMEDIA DRAMATICA</a:t>
            </a:r>
          </a:p>
          <a:p>
            <a:endParaRPr lang="es-VE" dirty="0" smtClean="0"/>
          </a:p>
          <a:p>
            <a:endParaRPr lang="es-VE" dirty="0" smtClean="0"/>
          </a:p>
        </p:txBody>
      </p:sp>
    </p:spTree>
    <p:extLst>
      <p:ext uri="{BB962C8B-B14F-4D97-AF65-F5344CB8AC3E}">
        <p14:creationId xmlns:p14="http://schemas.microsoft.com/office/powerpoint/2010/main" val="260669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48680" y="395537"/>
            <a:ext cx="5829300" cy="1440160"/>
          </a:xfrm>
        </p:spPr>
        <p:txBody>
          <a:bodyPr>
            <a:noAutofit/>
          </a:bodyPr>
          <a:lstStyle/>
          <a:p>
            <a:pPr algn="ctr"/>
            <a:r>
              <a:rPr lang="es-VE" sz="4000" b="1" dirty="0" smtClean="0">
                <a:solidFill>
                  <a:schemeClr val="bg1"/>
                </a:solidFill>
              </a:rPr>
              <a:t>35° Festival de Cine Francés</a:t>
            </a:r>
            <a:endParaRPr lang="es-VE" sz="4000" b="1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294" y="2339752"/>
            <a:ext cx="6822706" cy="6264696"/>
          </a:xfrm>
        </p:spPr>
        <p:txBody>
          <a:bodyPr>
            <a:normAutofit fontScale="92500"/>
          </a:bodyPr>
          <a:lstStyle/>
          <a:p>
            <a:pPr algn="ctr">
              <a:lnSpc>
                <a:spcPct val="120000"/>
              </a:lnSpc>
            </a:pPr>
            <a:r>
              <a:rPr lang="es-VE" sz="4400" b="1" dirty="0" smtClean="0"/>
              <a:t>UN VRAI BONHOMME</a:t>
            </a:r>
          </a:p>
          <a:p>
            <a:pPr algn="ctr">
              <a:lnSpc>
                <a:spcPct val="170000"/>
              </a:lnSpc>
            </a:pPr>
            <a:r>
              <a:rPr lang="es-VE" sz="2800" b="1" dirty="0" smtClean="0"/>
              <a:t>(Un hombre de verdad)</a:t>
            </a:r>
          </a:p>
          <a:p>
            <a:pPr algn="ctr">
              <a:lnSpc>
                <a:spcPct val="120000"/>
              </a:lnSpc>
            </a:pPr>
            <a:r>
              <a:rPr lang="es-VE" sz="2100" dirty="0"/>
              <a:t>E</a:t>
            </a:r>
            <a:r>
              <a:rPr lang="es-VE" sz="2100" dirty="0" smtClean="0"/>
              <a:t>nero 2020</a:t>
            </a:r>
          </a:p>
          <a:p>
            <a:pPr algn="ctr"/>
            <a:endParaRPr lang="es-VE" sz="2400" dirty="0" smtClean="0"/>
          </a:p>
          <a:p>
            <a:pPr algn="ctr"/>
            <a:r>
              <a:rPr lang="es-VE" sz="2400" dirty="0" smtClean="0"/>
              <a:t>De </a:t>
            </a:r>
            <a:r>
              <a:rPr lang="es-VE" sz="2400" dirty="0" err="1" smtClean="0"/>
              <a:t>Benjamin</a:t>
            </a:r>
            <a:r>
              <a:rPr lang="es-VE" sz="2400" dirty="0" smtClean="0"/>
              <a:t> </a:t>
            </a:r>
            <a:r>
              <a:rPr lang="es-VE" sz="2400" dirty="0" err="1" smtClean="0"/>
              <a:t>Parent</a:t>
            </a:r>
            <a:endParaRPr lang="es-VE" sz="2400" dirty="0" smtClean="0"/>
          </a:p>
          <a:p>
            <a:pPr algn="ctr"/>
            <a:endParaRPr lang="es-VE" sz="2400" dirty="0" smtClean="0"/>
          </a:p>
          <a:p>
            <a:pPr algn="ctr">
              <a:lnSpc>
                <a:spcPct val="150000"/>
              </a:lnSpc>
            </a:pPr>
            <a:r>
              <a:rPr lang="es-VE" sz="2400" dirty="0" smtClean="0"/>
              <a:t>La influencia de un hermano mayor </a:t>
            </a:r>
          </a:p>
          <a:p>
            <a:pPr algn="ctr">
              <a:lnSpc>
                <a:spcPct val="150000"/>
              </a:lnSpc>
            </a:pPr>
            <a:r>
              <a:rPr lang="es-VE" sz="2400" dirty="0" smtClean="0"/>
              <a:t>en un adolescente.</a:t>
            </a:r>
          </a:p>
          <a:p>
            <a:pPr algn="ctr">
              <a:lnSpc>
                <a:spcPct val="150000"/>
              </a:lnSpc>
            </a:pPr>
            <a:endParaRPr lang="es-VE" sz="1200" dirty="0" smtClean="0"/>
          </a:p>
          <a:p>
            <a:pPr algn="ctr">
              <a:lnSpc>
                <a:spcPct val="150000"/>
              </a:lnSpc>
            </a:pPr>
            <a:r>
              <a:rPr lang="es-VE" sz="1900" dirty="0" smtClean="0"/>
              <a:t>COMEDIA DRAMATICA, ADOLESCENCIA, FAMILIA</a:t>
            </a:r>
          </a:p>
          <a:p>
            <a:endParaRPr lang="es-VE" dirty="0" smtClean="0"/>
          </a:p>
          <a:p>
            <a:endParaRPr lang="es-VE" dirty="0" smtClean="0"/>
          </a:p>
        </p:txBody>
      </p:sp>
    </p:spTree>
    <p:extLst>
      <p:ext uri="{BB962C8B-B14F-4D97-AF65-F5344CB8AC3E}">
        <p14:creationId xmlns:p14="http://schemas.microsoft.com/office/powerpoint/2010/main" val="57164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48680" y="395537"/>
            <a:ext cx="5829300" cy="1440160"/>
          </a:xfrm>
        </p:spPr>
        <p:txBody>
          <a:bodyPr>
            <a:noAutofit/>
          </a:bodyPr>
          <a:lstStyle/>
          <a:p>
            <a:pPr algn="ctr"/>
            <a:r>
              <a:rPr lang="es-VE" sz="4000" b="1" dirty="0" smtClean="0">
                <a:solidFill>
                  <a:schemeClr val="bg1"/>
                </a:solidFill>
              </a:rPr>
              <a:t>35° Festival de Cine Francés</a:t>
            </a:r>
            <a:endParaRPr lang="es-VE" sz="4000" b="1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6632" y="2339752"/>
            <a:ext cx="6624736" cy="6624736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20000"/>
              </a:lnSpc>
            </a:pPr>
            <a:r>
              <a:rPr lang="es-VE" sz="4400" b="1" dirty="0" smtClean="0"/>
              <a:t>AU NOM DE LA TERRE</a:t>
            </a:r>
          </a:p>
          <a:p>
            <a:pPr algn="ctr">
              <a:lnSpc>
                <a:spcPct val="170000"/>
              </a:lnSpc>
            </a:pPr>
            <a:r>
              <a:rPr lang="es-VE" sz="2800" b="1" dirty="0" smtClean="0"/>
              <a:t>(En el nombre de la tierra)</a:t>
            </a:r>
          </a:p>
          <a:p>
            <a:pPr algn="ctr">
              <a:lnSpc>
                <a:spcPct val="120000"/>
              </a:lnSpc>
            </a:pPr>
            <a:r>
              <a:rPr lang="es-VE" sz="2100" dirty="0" smtClean="0"/>
              <a:t>Septiembre 2019</a:t>
            </a:r>
          </a:p>
          <a:p>
            <a:pPr algn="ctr"/>
            <a:endParaRPr lang="es-VE" sz="2400" dirty="0" smtClean="0"/>
          </a:p>
          <a:p>
            <a:pPr algn="ctr"/>
            <a:r>
              <a:rPr lang="es-VE" sz="2400" dirty="0" smtClean="0"/>
              <a:t>De </a:t>
            </a:r>
            <a:r>
              <a:rPr lang="es-VE" sz="2400" dirty="0" err="1" smtClean="0"/>
              <a:t>Edouard</a:t>
            </a:r>
            <a:r>
              <a:rPr lang="es-VE" sz="2400" dirty="0" smtClean="0"/>
              <a:t> </a:t>
            </a:r>
            <a:r>
              <a:rPr lang="es-VE" sz="2400" dirty="0" err="1" smtClean="0"/>
              <a:t>Bergeon</a:t>
            </a:r>
            <a:endParaRPr lang="es-VE" sz="2400" dirty="0" smtClean="0"/>
          </a:p>
          <a:p>
            <a:pPr algn="ctr"/>
            <a:endParaRPr lang="es-VE" sz="2400" dirty="0" smtClean="0"/>
          </a:p>
          <a:p>
            <a:pPr algn="ctr">
              <a:lnSpc>
                <a:spcPct val="150000"/>
              </a:lnSpc>
            </a:pPr>
            <a:r>
              <a:rPr lang="es-VE" sz="2400" dirty="0" smtClean="0"/>
              <a:t>A lo largo de más de 40 años, las transformaciones del mundo campesino; basado en la propia experiencia familiar </a:t>
            </a:r>
          </a:p>
          <a:p>
            <a:pPr algn="ctr">
              <a:lnSpc>
                <a:spcPct val="150000"/>
              </a:lnSpc>
            </a:pPr>
            <a:r>
              <a:rPr lang="es-VE" sz="2400" dirty="0" smtClean="0"/>
              <a:t>del director.</a:t>
            </a:r>
          </a:p>
          <a:p>
            <a:pPr algn="ctr">
              <a:lnSpc>
                <a:spcPct val="150000"/>
              </a:lnSpc>
            </a:pPr>
            <a:endParaRPr lang="es-VE" sz="1200" dirty="0" smtClean="0"/>
          </a:p>
          <a:p>
            <a:pPr algn="ctr">
              <a:lnSpc>
                <a:spcPct val="150000"/>
              </a:lnSpc>
            </a:pPr>
            <a:r>
              <a:rPr lang="es-VE" sz="1900" dirty="0" smtClean="0"/>
              <a:t>DRAMA, FAMILIA</a:t>
            </a:r>
          </a:p>
          <a:p>
            <a:endParaRPr lang="es-VE" dirty="0" smtClean="0"/>
          </a:p>
          <a:p>
            <a:endParaRPr lang="es-VE" dirty="0" smtClean="0"/>
          </a:p>
        </p:txBody>
      </p:sp>
    </p:spTree>
    <p:extLst>
      <p:ext uri="{BB962C8B-B14F-4D97-AF65-F5344CB8AC3E}">
        <p14:creationId xmlns:p14="http://schemas.microsoft.com/office/powerpoint/2010/main" val="344203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48680" y="395537"/>
            <a:ext cx="5829300" cy="1440160"/>
          </a:xfrm>
        </p:spPr>
        <p:txBody>
          <a:bodyPr>
            <a:noAutofit/>
          </a:bodyPr>
          <a:lstStyle/>
          <a:p>
            <a:pPr algn="ctr"/>
            <a:r>
              <a:rPr lang="es-VE" sz="4000" b="1" dirty="0" smtClean="0">
                <a:solidFill>
                  <a:schemeClr val="bg1"/>
                </a:solidFill>
              </a:rPr>
              <a:t>35° Festival de Cine Francés</a:t>
            </a:r>
            <a:endParaRPr lang="es-VE" sz="4000" b="1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2267744"/>
            <a:ext cx="6858000" cy="6696744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20000"/>
              </a:lnSpc>
            </a:pPr>
            <a:r>
              <a:rPr lang="es-VE" sz="4400" b="1" dirty="0" smtClean="0"/>
              <a:t>REVENIR</a:t>
            </a:r>
          </a:p>
          <a:p>
            <a:pPr algn="ctr">
              <a:lnSpc>
                <a:spcPct val="170000"/>
              </a:lnSpc>
            </a:pPr>
            <a:r>
              <a:rPr lang="es-VE" sz="2800" b="1" dirty="0" smtClean="0"/>
              <a:t>(Back home)</a:t>
            </a:r>
          </a:p>
          <a:p>
            <a:pPr algn="ctr">
              <a:lnSpc>
                <a:spcPct val="120000"/>
              </a:lnSpc>
            </a:pPr>
            <a:r>
              <a:rPr lang="es-VE" sz="1900" dirty="0"/>
              <a:t>E</a:t>
            </a:r>
            <a:r>
              <a:rPr lang="es-VE" sz="1900" dirty="0" smtClean="0"/>
              <a:t>nero 2020</a:t>
            </a:r>
          </a:p>
          <a:p>
            <a:pPr algn="ctr"/>
            <a:endParaRPr lang="es-VE" sz="2400" dirty="0" smtClean="0"/>
          </a:p>
          <a:p>
            <a:pPr algn="ctr"/>
            <a:r>
              <a:rPr lang="es-VE" sz="2200" dirty="0" smtClean="0"/>
              <a:t>De Jessica </a:t>
            </a:r>
            <a:r>
              <a:rPr lang="es-VE" sz="2200" dirty="0" err="1" smtClean="0"/>
              <a:t>Palud</a:t>
            </a:r>
            <a:endParaRPr lang="es-VE" sz="2200" dirty="0" smtClean="0"/>
          </a:p>
          <a:p>
            <a:pPr algn="ctr"/>
            <a:endParaRPr lang="es-VE" sz="2200" dirty="0" smtClean="0"/>
          </a:p>
          <a:p>
            <a:pPr algn="ctr">
              <a:lnSpc>
                <a:spcPct val="150000"/>
              </a:lnSpc>
            </a:pPr>
            <a:r>
              <a:rPr lang="es-VE" sz="2200" dirty="0" smtClean="0"/>
              <a:t>El regreso al hogar después de 12 años </a:t>
            </a:r>
          </a:p>
          <a:p>
            <a:pPr algn="ctr">
              <a:lnSpc>
                <a:spcPct val="150000"/>
              </a:lnSpc>
            </a:pPr>
            <a:r>
              <a:rPr lang="es-VE" sz="2200" dirty="0"/>
              <a:t>d</a:t>
            </a:r>
            <a:r>
              <a:rPr lang="es-VE" sz="2200" dirty="0" smtClean="0"/>
              <a:t>e ausencia.</a:t>
            </a:r>
          </a:p>
          <a:p>
            <a:pPr algn="ctr">
              <a:lnSpc>
                <a:spcPct val="150000"/>
              </a:lnSpc>
            </a:pPr>
            <a:r>
              <a:rPr lang="es-VE" sz="2200" dirty="0" smtClean="0"/>
              <a:t>El verdadero significado de las relaciones familiares.</a:t>
            </a:r>
          </a:p>
          <a:p>
            <a:pPr algn="ctr">
              <a:lnSpc>
                <a:spcPct val="150000"/>
              </a:lnSpc>
            </a:pPr>
            <a:endParaRPr lang="es-VE" sz="2200" dirty="0" smtClean="0"/>
          </a:p>
          <a:p>
            <a:pPr algn="ctr">
              <a:lnSpc>
                <a:spcPct val="150000"/>
              </a:lnSpc>
            </a:pPr>
            <a:r>
              <a:rPr lang="es-VE" dirty="0" smtClean="0"/>
              <a:t>DRAMA, FAMILIA</a:t>
            </a:r>
          </a:p>
          <a:p>
            <a:endParaRPr lang="es-VE" dirty="0" smtClean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31896">
            <a:off x="222965" y="3802594"/>
            <a:ext cx="1803037" cy="1352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0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48680" y="395537"/>
            <a:ext cx="5829300" cy="1440160"/>
          </a:xfrm>
        </p:spPr>
        <p:txBody>
          <a:bodyPr>
            <a:noAutofit/>
          </a:bodyPr>
          <a:lstStyle/>
          <a:p>
            <a:pPr algn="ctr"/>
            <a:r>
              <a:rPr lang="es-VE" sz="4000" b="1" dirty="0" smtClean="0">
                <a:solidFill>
                  <a:schemeClr val="bg1"/>
                </a:solidFill>
              </a:rPr>
              <a:t>35° Festival de Cine Francés</a:t>
            </a:r>
            <a:endParaRPr lang="es-VE" sz="4000" b="1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2267744"/>
            <a:ext cx="6858000" cy="6696744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fr-FR" sz="4400" b="1" dirty="0" smtClean="0"/>
              <a:t>DEUX</a:t>
            </a:r>
            <a:endParaRPr lang="es-VE" sz="4400" b="1" dirty="0" smtClean="0"/>
          </a:p>
          <a:p>
            <a:pPr algn="ctr">
              <a:lnSpc>
                <a:spcPct val="170000"/>
              </a:lnSpc>
            </a:pPr>
            <a:r>
              <a:rPr lang="es-VE" sz="2800" b="1" dirty="0" smtClean="0"/>
              <a:t>(Entre nosotras)</a:t>
            </a:r>
          </a:p>
          <a:p>
            <a:pPr algn="ctr">
              <a:lnSpc>
                <a:spcPct val="120000"/>
              </a:lnSpc>
            </a:pPr>
            <a:r>
              <a:rPr lang="es-VE" sz="1900" dirty="0"/>
              <a:t>M</a:t>
            </a:r>
            <a:r>
              <a:rPr lang="es-VE" sz="1900" dirty="0" smtClean="0"/>
              <a:t>ayo 2021</a:t>
            </a:r>
          </a:p>
          <a:p>
            <a:pPr algn="ctr"/>
            <a:endParaRPr lang="es-VE" sz="2400" dirty="0" smtClean="0"/>
          </a:p>
          <a:p>
            <a:pPr algn="ctr"/>
            <a:r>
              <a:rPr lang="es-VE" sz="2200" dirty="0" smtClean="0"/>
              <a:t>De Filippo </a:t>
            </a:r>
            <a:r>
              <a:rPr lang="es-VE" sz="2200" dirty="0" err="1" smtClean="0"/>
              <a:t>Meneghetti</a:t>
            </a:r>
            <a:endParaRPr lang="es-VE" sz="2200" dirty="0" smtClean="0"/>
          </a:p>
          <a:p>
            <a:pPr algn="ctr"/>
            <a:endParaRPr lang="es-VE" sz="2200" dirty="0" smtClean="0"/>
          </a:p>
          <a:p>
            <a:pPr algn="ctr">
              <a:lnSpc>
                <a:spcPct val="150000"/>
              </a:lnSpc>
            </a:pPr>
            <a:r>
              <a:rPr lang="es-VE" sz="2200" dirty="0" smtClean="0"/>
              <a:t>El amor clandestino y complicado de </a:t>
            </a:r>
          </a:p>
          <a:p>
            <a:pPr algn="ctr">
              <a:lnSpc>
                <a:spcPct val="150000"/>
              </a:lnSpc>
            </a:pPr>
            <a:r>
              <a:rPr lang="es-VE" sz="2200" dirty="0" smtClean="0"/>
              <a:t>dos jubiladas.</a:t>
            </a:r>
          </a:p>
          <a:p>
            <a:pPr algn="ctr">
              <a:lnSpc>
                <a:spcPct val="150000"/>
              </a:lnSpc>
            </a:pPr>
            <a:endParaRPr lang="es-VE" sz="2200" dirty="0" smtClean="0"/>
          </a:p>
          <a:p>
            <a:pPr algn="ctr">
              <a:lnSpc>
                <a:spcPct val="150000"/>
              </a:lnSpc>
            </a:pPr>
            <a:r>
              <a:rPr lang="es-VE" dirty="0" smtClean="0"/>
              <a:t>DRAMA, ROMANCE</a:t>
            </a:r>
          </a:p>
          <a:p>
            <a:endParaRPr lang="es-VE" dirty="0" smtClean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36265">
            <a:off x="217192" y="4034849"/>
            <a:ext cx="1648271" cy="1236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65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48680" y="395537"/>
            <a:ext cx="5829300" cy="1440160"/>
          </a:xfrm>
        </p:spPr>
        <p:txBody>
          <a:bodyPr>
            <a:noAutofit/>
          </a:bodyPr>
          <a:lstStyle/>
          <a:p>
            <a:pPr algn="ctr"/>
            <a:r>
              <a:rPr lang="es-VE" sz="4000" b="1" dirty="0" smtClean="0">
                <a:solidFill>
                  <a:schemeClr val="bg1"/>
                </a:solidFill>
              </a:rPr>
              <a:t>35° Festival de Cine Francés</a:t>
            </a:r>
            <a:endParaRPr lang="es-VE" sz="4000" b="1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2267744"/>
            <a:ext cx="6858000" cy="6696744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20000"/>
              </a:lnSpc>
            </a:pPr>
            <a:r>
              <a:rPr lang="es-VE" sz="4400" b="1" dirty="0" smtClean="0"/>
              <a:t>REVES DE JEUNESSE</a:t>
            </a:r>
          </a:p>
          <a:p>
            <a:pPr algn="ctr">
              <a:lnSpc>
                <a:spcPct val="170000"/>
              </a:lnSpc>
            </a:pPr>
            <a:r>
              <a:rPr lang="es-VE" sz="2800" b="1" dirty="0" smtClean="0"/>
              <a:t>(Sueños de juventud)</a:t>
            </a:r>
          </a:p>
          <a:p>
            <a:pPr algn="ctr">
              <a:lnSpc>
                <a:spcPct val="120000"/>
              </a:lnSpc>
            </a:pPr>
            <a:r>
              <a:rPr lang="es-VE" sz="1900" dirty="0"/>
              <a:t>J</a:t>
            </a:r>
            <a:r>
              <a:rPr lang="es-VE" sz="1900" dirty="0" smtClean="0"/>
              <a:t>ulio 2019</a:t>
            </a:r>
          </a:p>
          <a:p>
            <a:pPr algn="ctr"/>
            <a:endParaRPr lang="es-VE" sz="2400" dirty="0" smtClean="0"/>
          </a:p>
          <a:p>
            <a:pPr algn="ctr"/>
            <a:r>
              <a:rPr lang="es-VE" sz="2200" dirty="0" smtClean="0"/>
              <a:t>De  Alain </a:t>
            </a:r>
            <a:r>
              <a:rPr lang="es-VE" sz="2200" dirty="0" err="1" smtClean="0"/>
              <a:t>Raoust</a:t>
            </a:r>
            <a:endParaRPr lang="es-VE" sz="2200" dirty="0" smtClean="0"/>
          </a:p>
          <a:p>
            <a:pPr algn="ctr"/>
            <a:endParaRPr lang="es-VE" sz="1400" dirty="0" smtClean="0"/>
          </a:p>
          <a:p>
            <a:pPr algn="ctr">
              <a:lnSpc>
                <a:spcPct val="150000"/>
              </a:lnSpc>
            </a:pPr>
            <a:r>
              <a:rPr lang="es-VE" sz="2200" dirty="0" smtClean="0"/>
              <a:t>Una película llena de vitalidad que muestra parte de la difícil situación de los jóvenes en este mundo donde sólo importan el dinero y </a:t>
            </a:r>
          </a:p>
          <a:p>
            <a:pPr algn="ctr">
              <a:lnSpc>
                <a:spcPct val="150000"/>
              </a:lnSpc>
            </a:pPr>
            <a:r>
              <a:rPr lang="es-VE" sz="2200" dirty="0" smtClean="0"/>
              <a:t>la rentabilidad</a:t>
            </a:r>
            <a:r>
              <a:rPr lang="fr-FR" sz="2200" dirty="0" smtClean="0"/>
              <a:t>.</a:t>
            </a:r>
          </a:p>
          <a:p>
            <a:pPr algn="ctr">
              <a:lnSpc>
                <a:spcPct val="150000"/>
              </a:lnSpc>
            </a:pPr>
            <a:endParaRPr lang="es-VE" sz="900" dirty="0" smtClean="0"/>
          </a:p>
          <a:p>
            <a:pPr algn="ctr">
              <a:lnSpc>
                <a:spcPct val="150000"/>
              </a:lnSpc>
            </a:pPr>
            <a:r>
              <a:rPr lang="es-VE" dirty="0" smtClean="0"/>
              <a:t>COMEDIA DRAMATICA</a:t>
            </a: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31896">
            <a:off x="303329" y="4316066"/>
            <a:ext cx="1621273" cy="1215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62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48680" y="395537"/>
            <a:ext cx="5829300" cy="1440160"/>
          </a:xfrm>
        </p:spPr>
        <p:txBody>
          <a:bodyPr>
            <a:noAutofit/>
          </a:bodyPr>
          <a:lstStyle/>
          <a:p>
            <a:pPr algn="ctr"/>
            <a:r>
              <a:rPr lang="es-VE" sz="4000" b="1" dirty="0" smtClean="0">
                <a:solidFill>
                  <a:schemeClr val="bg1"/>
                </a:solidFill>
              </a:rPr>
              <a:t>35° Festival de Cine Francés</a:t>
            </a:r>
            <a:endParaRPr lang="es-VE" sz="4000" b="1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2483768"/>
            <a:ext cx="6858000" cy="6264696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s-VE" sz="4400" b="1" dirty="0" smtClean="0"/>
              <a:t>ALICE ET LE MAIRE</a:t>
            </a:r>
          </a:p>
          <a:p>
            <a:pPr algn="ctr">
              <a:lnSpc>
                <a:spcPct val="170000"/>
              </a:lnSpc>
            </a:pPr>
            <a:r>
              <a:rPr lang="es-VE" sz="2800" b="1" dirty="0" smtClean="0"/>
              <a:t>(Los consejos de Alice)</a:t>
            </a:r>
          </a:p>
          <a:p>
            <a:pPr algn="ctr">
              <a:lnSpc>
                <a:spcPct val="120000"/>
              </a:lnSpc>
            </a:pPr>
            <a:r>
              <a:rPr lang="es-VE" sz="1900" dirty="0"/>
              <a:t>O</a:t>
            </a:r>
            <a:r>
              <a:rPr lang="es-VE" sz="1900" dirty="0" smtClean="0"/>
              <a:t>ctubre 2019</a:t>
            </a:r>
          </a:p>
          <a:p>
            <a:pPr algn="ctr"/>
            <a:endParaRPr lang="es-VE" sz="2400" dirty="0" smtClean="0"/>
          </a:p>
          <a:p>
            <a:pPr algn="ctr"/>
            <a:r>
              <a:rPr lang="es-VE" sz="2200" dirty="0" smtClean="0"/>
              <a:t>De  </a:t>
            </a:r>
            <a:r>
              <a:rPr lang="es-VE" sz="2200" dirty="0" err="1" smtClean="0"/>
              <a:t>Nicolas</a:t>
            </a:r>
            <a:r>
              <a:rPr lang="es-VE" sz="2200" dirty="0" smtClean="0"/>
              <a:t> </a:t>
            </a:r>
            <a:r>
              <a:rPr lang="es-VE" sz="2200" dirty="0" err="1" smtClean="0"/>
              <a:t>Pariser</a:t>
            </a:r>
            <a:endParaRPr lang="es-VE" sz="2200" dirty="0" smtClean="0"/>
          </a:p>
          <a:p>
            <a:pPr algn="ctr"/>
            <a:endParaRPr lang="es-VE" sz="1400" dirty="0" smtClean="0"/>
          </a:p>
          <a:p>
            <a:pPr algn="ctr">
              <a:lnSpc>
                <a:spcPct val="150000"/>
              </a:lnSpc>
            </a:pPr>
            <a:r>
              <a:rPr lang="es-VE" sz="2200" dirty="0" smtClean="0"/>
              <a:t>Una brillante comedia sobre la vanidad del poder y las incertidumbres de la vocación.</a:t>
            </a:r>
          </a:p>
          <a:p>
            <a:pPr algn="ctr">
              <a:lnSpc>
                <a:spcPct val="150000"/>
              </a:lnSpc>
            </a:pPr>
            <a:endParaRPr lang="es-VE" sz="900" dirty="0" smtClean="0"/>
          </a:p>
          <a:p>
            <a:pPr algn="ctr">
              <a:lnSpc>
                <a:spcPct val="150000"/>
              </a:lnSpc>
            </a:pPr>
            <a:r>
              <a:rPr lang="es-VE" dirty="0" smtClean="0"/>
              <a:t>COMEDIA DRAMATICA</a:t>
            </a: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31896">
            <a:off x="303328" y="4604099"/>
            <a:ext cx="1621273" cy="1215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28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48680" y="395537"/>
            <a:ext cx="5829300" cy="1440160"/>
          </a:xfrm>
        </p:spPr>
        <p:txBody>
          <a:bodyPr>
            <a:noAutofit/>
          </a:bodyPr>
          <a:lstStyle/>
          <a:p>
            <a:pPr algn="ctr"/>
            <a:r>
              <a:rPr lang="es-VE" sz="4000" b="1" dirty="0" smtClean="0">
                <a:solidFill>
                  <a:schemeClr val="bg1"/>
                </a:solidFill>
              </a:rPr>
              <a:t>35° Festival de Cine Francés</a:t>
            </a:r>
            <a:endParaRPr lang="es-VE" sz="4000" b="1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2483768"/>
            <a:ext cx="6858000" cy="6264696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s-VE" sz="2800" b="1" dirty="0"/>
              <a:t>16 películas </a:t>
            </a:r>
            <a:r>
              <a:rPr lang="es-VE" sz="2800" b="1" dirty="0" smtClean="0"/>
              <a:t>francesas: </a:t>
            </a:r>
          </a:p>
          <a:p>
            <a:pPr marL="342900" indent="-342900" algn="ctr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s-VE" sz="2800" b="1" dirty="0" smtClean="0"/>
              <a:t>12 </a:t>
            </a:r>
            <a:r>
              <a:rPr lang="es-VE" sz="2800" b="1" dirty="0"/>
              <a:t>en </a:t>
            </a:r>
            <a:r>
              <a:rPr lang="es-VE" sz="2800" b="1" dirty="0" smtClean="0"/>
              <a:t>línea </a:t>
            </a:r>
          </a:p>
          <a:p>
            <a:pPr marL="342900" indent="-342900" algn="ctr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s-VE" sz="2800" b="1" dirty="0" smtClean="0"/>
              <a:t>4 en </a:t>
            </a:r>
            <a:r>
              <a:rPr lang="es-VE" sz="2800" b="1" dirty="0"/>
              <a:t>las salas del </a:t>
            </a:r>
            <a:r>
              <a:rPr lang="es-VE" sz="2800" b="1" dirty="0" smtClean="0"/>
              <a:t>Trasnocho</a:t>
            </a:r>
          </a:p>
          <a:p>
            <a:pPr marL="342900" indent="-342900" algn="ctr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s-VE" sz="2800" b="1" dirty="0" smtClean="0"/>
              <a:t>Más </a:t>
            </a:r>
            <a:r>
              <a:rPr lang="es-VE" sz="2800" b="1" dirty="0"/>
              <a:t>una película invitada de </a:t>
            </a:r>
            <a:r>
              <a:rPr lang="es-VE" sz="2800" b="1" dirty="0" smtClean="0"/>
              <a:t>honor en línea</a:t>
            </a:r>
          </a:p>
          <a:p>
            <a:pPr marL="342900" indent="-342900" algn="ctr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fr-FR" sz="2800" b="1" dirty="0"/>
          </a:p>
          <a:p>
            <a:pPr marL="342900" indent="-342900" algn="ctr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fr-FR" sz="2800" b="1" dirty="0" smtClean="0"/>
              <a:t>trasnochocultural.com</a:t>
            </a:r>
          </a:p>
          <a:p>
            <a:pPr marL="342900" indent="-342900" algn="ctr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fr-FR" sz="2800" b="1" dirty="0"/>
              <a:t>c</a:t>
            </a:r>
            <a:r>
              <a:rPr lang="fr-FR" sz="2800" b="1" dirty="0" smtClean="0"/>
              <a:t>inefrances.net</a:t>
            </a:r>
          </a:p>
          <a:p>
            <a:pPr marL="342900" indent="-342900" algn="ctr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es-VE" dirty="0" smtClean="0"/>
          </a:p>
        </p:txBody>
      </p:sp>
    </p:spTree>
    <p:extLst>
      <p:ext uri="{BB962C8B-B14F-4D97-AF65-F5344CB8AC3E}">
        <p14:creationId xmlns:p14="http://schemas.microsoft.com/office/powerpoint/2010/main" val="322790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48680" y="395537"/>
            <a:ext cx="5829300" cy="1440160"/>
          </a:xfrm>
        </p:spPr>
        <p:txBody>
          <a:bodyPr>
            <a:noAutofit/>
          </a:bodyPr>
          <a:lstStyle/>
          <a:p>
            <a:pPr algn="ctr"/>
            <a:r>
              <a:rPr lang="es-VE" sz="4000" b="1" dirty="0" smtClean="0">
                <a:solidFill>
                  <a:schemeClr val="bg1"/>
                </a:solidFill>
              </a:rPr>
              <a:t>35° Festival de Cine Francés</a:t>
            </a:r>
            <a:endParaRPr lang="es-VE" sz="4000" b="1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8680" y="2555776"/>
            <a:ext cx="5760640" cy="6588224"/>
          </a:xfrm>
        </p:spPr>
        <p:txBody>
          <a:bodyPr>
            <a:normAutofit lnSpcReduction="10000"/>
          </a:bodyPr>
          <a:lstStyle/>
          <a:p>
            <a:pPr algn="ctr"/>
            <a:r>
              <a:rPr lang="fr-FR" sz="4400" b="1" dirty="0" smtClean="0"/>
              <a:t>DE GAULLE</a:t>
            </a:r>
            <a:endParaRPr lang="es-VE" sz="4400" b="1" dirty="0" smtClean="0"/>
          </a:p>
          <a:p>
            <a:pPr algn="ctr"/>
            <a:r>
              <a:rPr lang="es-VE" sz="1900" dirty="0"/>
              <a:t>J</a:t>
            </a:r>
            <a:r>
              <a:rPr lang="es-VE" sz="1900" dirty="0" smtClean="0"/>
              <a:t>unio</a:t>
            </a:r>
            <a:r>
              <a:rPr lang="fr-FR" sz="1900" dirty="0" smtClean="0"/>
              <a:t> 2020</a:t>
            </a:r>
            <a:endParaRPr lang="es-VE" sz="1900" dirty="0" smtClean="0"/>
          </a:p>
          <a:p>
            <a:pPr algn="ctr"/>
            <a:r>
              <a:rPr lang="es-VE" sz="2400" dirty="0" smtClean="0"/>
              <a:t> </a:t>
            </a:r>
          </a:p>
          <a:p>
            <a:pPr algn="ctr"/>
            <a:r>
              <a:rPr lang="es-VE" sz="2200" dirty="0" smtClean="0"/>
              <a:t>De Gabriel Le </a:t>
            </a:r>
            <a:r>
              <a:rPr lang="es-VE" sz="2200" dirty="0" err="1" smtClean="0"/>
              <a:t>Bomin</a:t>
            </a:r>
            <a:endParaRPr lang="es-VE" sz="2200" dirty="0" smtClean="0"/>
          </a:p>
          <a:p>
            <a:pPr algn="ctr"/>
            <a:endParaRPr lang="es-VE" sz="2400" dirty="0" smtClean="0"/>
          </a:p>
          <a:p>
            <a:pPr algn="ctr">
              <a:lnSpc>
                <a:spcPct val="150000"/>
              </a:lnSpc>
            </a:pPr>
            <a:r>
              <a:rPr lang="es-VE" sz="2200" dirty="0" smtClean="0"/>
              <a:t>1940. Charles De Gaulle, recién promovido General, quiere cambiar el curso de la Historia para evitar que Francia desaparezca.</a:t>
            </a:r>
          </a:p>
          <a:p>
            <a:pPr algn="ctr">
              <a:lnSpc>
                <a:spcPct val="150000"/>
              </a:lnSpc>
            </a:pPr>
            <a:endParaRPr lang="fr-FR" dirty="0"/>
          </a:p>
          <a:p>
            <a:pPr algn="ctr">
              <a:lnSpc>
                <a:spcPct val="150000"/>
              </a:lnSpc>
            </a:pPr>
            <a:r>
              <a:rPr lang="fr-FR" dirty="0" smtClean="0"/>
              <a:t>BIOPIC, DRAMA BELICO</a:t>
            </a:r>
            <a:endParaRPr lang="es-VE" dirty="0" smtClean="0"/>
          </a:p>
          <a:p>
            <a:endParaRPr lang="es-VE" dirty="0" smtClean="0"/>
          </a:p>
          <a:p>
            <a:r>
              <a:rPr lang="es-VE" dirty="0" smtClean="0"/>
              <a:t> </a:t>
            </a:r>
          </a:p>
          <a:p>
            <a:endParaRPr lang="es-VE" dirty="0" smtClean="0"/>
          </a:p>
        </p:txBody>
      </p:sp>
    </p:spTree>
    <p:extLst>
      <p:ext uri="{BB962C8B-B14F-4D97-AF65-F5344CB8AC3E}">
        <p14:creationId xmlns:p14="http://schemas.microsoft.com/office/powerpoint/2010/main" val="255208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48680" y="395537"/>
            <a:ext cx="5829300" cy="1440160"/>
          </a:xfrm>
        </p:spPr>
        <p:txBody>
          <a:bodyPr>
            <a:noAutofit/>
          </a:bodyPr>
          <a:lstStyle/>
          <a:p>
            <a:pPr algn="ctr"/>
            <a:r>
              <a:rPr lang="es-VE" sz="4000" b="1" dirty="0" smtClean="0">
                <a:solidFill>
                  <a:schemeClr val="bg1"/>
                </a:solidFill>
              </a:rPr>
              <a:t>35° Festival de Cine Francés</a:t>
            </a:r>
            <a:endParaRPr lang="es-VE" sz="4000" b="1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8680" y="2339752"/>
            <a:ext cx="5760640" cy="6588224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s-VE" sz="5200" b="1" dirty="0" smtClean="0"/>
              <a:t>ADULTS IN THE ROOM</a:t>
            </a:r>
          </a:p>
          <a:p>
            <a:pPr algn="ctr"/>
            <a:r>
              <a:rPr lang="es-VE" sz="2200" dirty="0"/>
              <a:t>N</a:t>
            </a:r>
            <a:r>
              <a:rPr lang="es-VE" sz="2200" dirty="0" smtClean="0"/>
              <a:t>oviembre 2019 </a:t>
            </a:r>
          </a:p>
          <a:p>
            <a:pPr algn="ctr"/>
            <a:endParaRPr lang="es-VE" sz="2400" dirty="0" smtClean="0"/>
          </a:p>
          <a:p>
            <a:pPr algn="ctr"/>
            <a:r>
              <a:rPr lang="es-VE" sz="2400" dirty="0" smtClean="0"/>
              <a:t>De Costa-</a:t>
            </a:r>
            <a:r>
              <a:rPr lang="es-VE" sz="2400" dirty="0" err="1" smtClean="0"/>
              <a:t>Gavras</a:t>
            </a:r>
            <a:endParaRPr lang="es-VE" sz="2400" dirty="0" smtClean="0"/>
          </a:p>
          <a:p>
            <a:pPr algn="ctr"/>
            <a:endParaRPr lang="es-VE" sz="2400" dirty="0" smtClean="0"/>
          </a:p>
          <a:p>
            <a:pPr algn="ctr">
              <a:lnSpc>
                <a:spcPct val="150000"/>
              </a:lnSpc>
            </a:pPr>
            <a:r>
              <a:rPr lang="es-VE" sz="2600" dirty="0" smtClean="0"/>
              <a:t>Basada en el libro del ex-Ministro de Finanzas griego </a:t>
            </a:r>
            <a:r>
              <a:rPr lang="es-VE" sz="2600" dirty="0" err="1" smtClean="0"/>
              <a:t>Yanis</a:t>
            </a:r>
            <a:r>
              <a:rPr lang="es-VE" sz="2600" dirty="0" smtClean="0"/>
              <a:t> </a:t>
            </a:r>
            <a:r>
              <a:rPr lang="es-VE" sz="2600" dirty="0" err="1" smtClean="0"/>
              <a:t>Varoujakis</a:t>
            </a:r>
            <a:r>
              <a:rPr lang="es-VE" sz="2600" dirty="0" smtClean="0"/>
              <a:t>.</a:t>
            </a:r>
          </a:p>
          <a:p>
            <a:pPr algn="ctr">
              <a:lnSpc>
                <a:spcPct val="150000"/>
              </a:lnSpc>
            </a:pPr>
            <a:r>
              <a:rPr lang="es-VE" sz="2600" dirty="0" smtClean="0"/>
              <a:t>Una película política, irónica y edificante sobre la crisis de deuda del 2015.</a:t>
            </a:r>
          </a:p>
          <a:p>
            <a:pPr algn="ctr">
              <a:lnSpc>
                <a:spcPct val="150000"/>
              </a:lnSpc>
            </a:pPr>
            <a:endParaRPr lang="es-VE" sz="800" dirty="0" smtClean="0"/>
          </a:p>
          <a:p>
            <a:pPr algn="ctr">
              <a:lnSpc>
                <a:spcPct val="150000"/>
              </a:lnSpc>
            </a:pPr>
            <a:r>
              <a:rPr lang="es-VE" dirty="0" smtClean="0"/>
              <a:t>BIOPIC, DRAMA</a:t>
            </a:r>
          </a:p>
        </p:txBody>
      </p:sp>
    </p:spTree>
    <p:extLst>
      <p:ext uri="{BB962C8B-B14F-4D97-AF65-F5344CB8AC3E}">
        <p14:creationId xmlns:p14="http://schemas.microsoft.com/office/powerpoint/2010/main" val="115233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48680" y="395537"/>
            <a:ext cx="5829300" cy="1440160"/>
          </a:xfrm>
        </p:spPr>
        <p:txBody>
          <a:bodyPr>
            <a:noAutofit/>
          </a:bodyPr>
          <a:lstStyle/>
          <a:p>
            <a:pPr algn="ctr"/>
            <a:r>
              <a:rPr lang="es-VE" sz="4000" b="1" dirty="0" smtClean="0">
                <a:solidFill>
                  <a:schemeClr val="bg1"/>
                </a:solidFill>
              </a:rPr>
              <a:t>35° Festival de Cine Francés</a:t>
            </a:r>
            <a:endParaRPr lang="es-VE" sz="4000" b="1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2267744"/>
            <a:ext cx="6858000" cy="6876256"/>
          </a:xfrm>
        </p:spPr>
        <p:txBody>
          <a:bodyPr>
            <a:normAutofit fontScale="40000" lnSpcReduction="20000"/>
          </a:bodyPr>
          <a:lstStyle/>
          <a:p>
            <a:pPr algn="ctr">
              <a:lnSpc>
                <a:spcPct val="120000"/>
              </a:lnSpc>
            </a:pPr>
            <a:r>
              <a:rPr lang="es-VE" sz="11000" b="1" dirty="0" smtClean="0"/>
              <a:t>ROUBAIX, UNE LUMIERE</a:t>
            </a:r>
          </a:p>
          <a:p>
            <a:pPr algn="ctr">
              <a:lnSpc>
                <a:spcPct val="120000"/>
              </a:lnSpc>
            </a:pPr>
            <a:r>
              <a:rPr lang="fr-FR" sz="7000" b="1" dirty="0" smtClean="0"/>
              <a:t>(¡</a:t>
            </a:r>
            <a:r>
              <a:rPr lang="es-VE" sz="7000" b="1" dirty="0" smtClean="0"/>
              <a:t>Oh misericordia</a:t>
            </a:r>
            <a:r>
              <a:rPr lang="fr-FR" sz="7000" b="1" dirty="0" smtClean="0"/>
              <a:t>!)</a:t>
            </a:r>
            <a:endParaRPr lang="es-VE" sz="7000" b="1" dirty="0" smtClean="0"/>
          </a:p>
          <a:p>
            <a:pPr algn="ctr"/>
            <a:r>
              <a:rPr lang="es-VE" sz="4800" dirty="0"/>
              <a:t>A</a:t>
            </a:r>
            <a:r>
              <a:rPr lang="es-VE" sz="4800" dirty="0" smtClean="0"/>
              <a:t>gosto 2019</a:t>
            </a:r>
          </a:p>
          <a:p>
            <a:pPr algn="ctr"/>
            <a:r>
              <a:rPr lang="es-VE" sz="2400" dirty="0" smtClean="0"/>
              <a:t> </a:t>
            </a:r>
          </a:p>
          <a:p>
            <a:pPr algn="ctr"/>
            <a:r>
              <a:rPr lang="es-VE" sz="5500" dirty="0" smtClean="0"/>
              <a:t>De </a:t>
            </a:r>
            <a:r>
              <a:rPr lang="es-VE" sz="5500" dirty="0" err="1" smtClean="0"/>
              <a:t>Arnaud</a:t>
            </a:r>
            <a:r>
              <a:rPr lang="es-VE" sz="5500" dirty="0" smtClean="0"/>
              <a:t> </a:t>
            </a:r>
            <a:r>
              <a:rPr lang="es-VE" sz="5500" dirty="0" err="1" smtClean="0"/>
              <a:t>Desplechin</a:t>
            </a:r>
            <a:endParaRPr lang="es-VE" sz="5500" dirty="0" smtClean="0"/>
          </a:p>
          <a:p>
            <a:pPr algn="ctr"/>
            <a:endParaRPr lang="es-VE" sz="5500" dirty="0" smtClean="0"/>
          </a:p>
          <a:p>
            <a:pPr algn="ctr">
              <a:lnSpc>
                <a:spcPct val="150000"/>
              </a:lnSpc>
            </a:pPr>
            <a:r>
              <a:rPr lang="es-VE" sz="5500" dirty="0" smtClean="0"/>
              <a:t>Basada en un hecho real.</a:t>
            </a:r>
          </a:p>
          <a:p>
            <a:pPr algn="ctr">
              <a:lnSpc>
                <a:spcPct val="120000"/>
              </a:lnSpc>
            </a:pPr>
            <a:r>
              <a:rPr lang="es-VE" sz="5500" dirty="0" smtClean="0"/>
              <a:t>Un inspector de policía y un novato deben</a:t>
            </a:r>
          </a:p>
          <a:p>
            <a:pPr algn="ctr">
              <a:lnSpc>
                <a:spcPct val="120000"/>
              </a:lnSpc>
            </a:pPr>
            <a:r>
              <a:rPr lang="es-VE" sz="5500" dirty="0" smtClean="0"/>
              <a:t>investigar el brutal asesinato de una anciana</a:t>
            </a:r>
          </a:p>
          <a:p>
            <a:pPr algn="ctr">
              <a:lnSpc>
                <a:spcPct val="120000"/>
              </a:lnSpc>
            </a:pPr>
            <a:r>
              <a:rPr lang="es-VE" sz="5500" dirty="0" smtClean="0"/>
              <a:t>la noche de Navidad.</a:t>
            </a:r>
          </a:p>
          <a:p>
            <a:pPr algn="ctr">
              <a:lnSpc>
                <a:spcPct val="150000"/>
              </a:lnSpc>
            </a:pPr>
            <a:endParaRPr lang="es-VE" sz="2300" dirty="0" smtClean="0"/>
          </a:p>
          <a:p>
            <a:pPr algn="ctr">
              <a:lnSpc>
                <a:spcPct val="150000"/>
              </a:lnSpc>
            </a:pPr>
            <a:r>
              <a:rPr lang="es-VE" sz="5500" dirty="0" smtClean="0"/>
              <a:t>DRAMA, THRILLER</a:t>
            </a:r>
          </a:p>
        </p:txBody>
      </p:sp>
    </p:spTree>
    <p:extLst>
      <p:ext uri="{BB962C8B-B14F-4D97-AF65-F5344CB8AC3E}">
        <p14:creationId xmlns:p14="http://schemas.microsoft.com/office/powerpoint/2010/main" val="2007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48680" y="395537"/>
            <a:ext cx="5829300" cy="1440160"/>
          </a:xfrm>
        </p:spPr>
        <p:txBody>
          <a:bodyPr>
            <a:noAutofit/>
          </a:bodyPr>
          <a:lstStyle/>
          <a:p>
            <a:pPr algn="ctr"/>
            <a:r>
              <a:rPr lang="es-VE" sz="4000" b="1" dirty="0" smtClean="0">
                <a:solidFill>
                  <a:schemeClr val="bg1"/>
                </a:solidFill>
              </a:rPr>
              <a:t>35° Festival de Cine Francés</a:t>
            </a:r>
            <a:endParaRPr lang="es-VE" sz="4000" b="1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2771800"/>
            <a:ext cx="6858000" cy="5688632"/>
          </a:xfrm>
        </p:spPr>
        <p:txBody>
          <a:bodyPr>
            <a:normAutofit fontScale="70000" lnSpcReduction="20000"/>
          </a:bodyPr>
          <a:lstStyle/>
          <a:p>
            <a:pPr algn="ctr"/>
            <a:endParaRPr lang="es-VE" sz="5700" b="1" dirty="0" smtClean="0"/>
          </a:p>
          <a:p>
            <a:pPr algn="ctr"/>
            <a:r>
              <a:rPr lang="es-VE" sz="5700" b="1" dirty="0" smtClean="0"/>
              <a:t>LA FILLE AU BRACELET</a:t>
            </a:r>
          </a:p>
          <a:p>
            <a:pPr algn="ctr"/>
            <a:r>
              <a:rPr lang="es-VE" sz="4800" b="1" dirty="0" smtClean="0"/>
              <a:t>(La chica del brazalete)</a:t>
            </a:r>
          </a:p>
          <a:p>
            <a:pPr algn="ctr"/>
            <a:r>
              <a:rPr lang="es-VE" sz="2500" dirty="0"/>
              <a:t>F</a:t>
            </a:r>
            <a:r>
              <a:rPr lang="es-VE" sz="2500" dirty="0" smtClean="0"/>
              <a:t>ebrero 2020</a:t>
            </a:r>
          </a:p>
          <a:p>
            <a:pPr algn="ctr"/>
            <a:r>
              <a:rPr lang="es-VE" sz="2400" dirty="0" smtClean="0"/>
              <a:t> </a:t>
            </a:r>
          </a:p>
          <a:p>
            <a:pPr algn="ctr"/>
            <a:r>
              <a:rPr lang="es-VE" sz="2800" dirty="0" smtClean="0"/>
              <a:t>De </a:t>
            </a:r>
            <a:r>
              <a:rPr lang="es-VE" sz="2800" dirty="0" err="1" smtClean="0"/>
              <a:t>Stéphane</a:t>
            </a:r>
            <a:r>
              <a:rPr lang="es-VE" sz="2800" dirty="0" smtClean="0"/>
              <a:t> </a:t>
            </a:r>
            <a:r>
              <a:rPr lang="es-VE" sz="2800" dirty="0" err="1" smtClean="0"/>
              <a:t>Demoustier</a:t>
            </a:r>
            <a:endParaRPr lang="es-VE" sz="2800" dirty="0" smtClean="0"/>
          </a:p>
          <a:p>
            <a:pPr algn="ctr"/>
            <a:endParaRPr lang="es-VE" sz="2800" dirty="0" smtClean="0"/>
          </a:p>
          <a:p>
            <a:pPr algn="ctr"/>
            <a:endParaRPr lang="es-VE" sz="2800" dirty="0" smtClean="0"/>
          </a:p>
          <a:p>
            <a:pPr algn="ctr"/>
            <a:r>
              <a:rPr lang="es-VE" sz="2800" dirty="0" smtClean="0"/>
              <a:t>Crimen, juicio, familia, duda.</a:t>
            </a:r>
          </a:p>
          <a:p>
            <a:pPr algn="ctr"/>
            <a:endParaRPr lang="es-VE" sz="2800" dirty="0" smtClean="0"/>
          </a:p>
          <a:p>
            <a:pPr algn="ctr">
              <a:lnSpc>
                <a:spcPct val="150000"/>
              </a:lnSpc>
            </a:pPr>
            <a:r>
              <a:rPr lang="es-VE" sz="2800" dirty="0" smtClean="0"/>
              <a:t>DRAMA JUDICIAL</a:t>
            </a:r>
          </a:p>
          <a:p>
            <a:endParaRPr lang="es-VE" dirty="0" smtClean="0"/>
          </a:p>
          <a:p>
            <a:r>
              <a:rPr lang="es-VE" dirty="0" smtClean="0"/>
              <a:t> </a:t>
            </a:r>
          </a:p>
          <a:p>
            <a:endParaRPr lang="es-VE" dirty="0" smtClean="0"/>
          </a:p>
        </p:txBody>
      </p:sp>
    </p:spTree>
    <p:extLst>
      <p:ext uri="{BB962C8B-B14F-4D97-AF65-F5344CB8AC3E}">
        <p14:creationId xmlns:p14="http://schemas.microsoft.com/office/powerpoint/2010/main" val="194619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48680" y="395537"/>
            <a:ext cx="5829300" cy="1440160"/>
          </a:xfrm>
        </p:spPr>
        <p:txBody>
          <a:bodyPr>
            <a:noAutofit/>
          </a:bodyPr>
          <a:lstStyle/>
          <a:p>
            <a:pPr algn="ctr"/>
            <a:r>
              <a:rPr lang="es-VE" sz="4000" b="1" dirty="0" smtClean="0">
                <a:solidFill>
                  <a:schemeClr val="bg1"/>
                </a:solidFill>
              </a:rPr>
              <a:t>35° Festival de Cine Francés</a:t>
            </a:r>
            <a:endParaRPr lang="es-VE" sz="4000" b="1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8680" y="2555776"/>
            <a:ext cx="5760640" cy="6588224"/>
          </a:xfrm>
        </p:spPr>
        <p:txBody>
          <a:bodyPr>
            <a:normAutofit/>
          </a:bodyPr>
          <a:lstStyle/>
          <a:p>
            <a:pPr algn="ctr"/>
            <a:r>
              <a:rPr lang="es-VE" sz="4400" b="1" dirty="0" smtClean="0"/>
              <a:t>POLICE</a:t>
            </a:r>
          </a:p>
          <a:p>
            <a:pPr algn="ctr"/>
            <a:r>
              <a:rPr lang="es-VE" sz="1900" dirty="0"/>
              <a:t>S</a:t>
            </a:r>
            <a:r>
              <a:rPr lang="es-VE" sz="1900" dirty="0" smtClean="0"/>
              <a:t>eptiembre 2020</a:t>
            </a:r>
          </a:p>
          <a:p>
            <a:pPr algn="ctr"/>
            <a:r>
              <a:rPr lang="es-VE" sz="2400" dirty="0" smtClean="0"/>
              <a:t> </a:t>
            </a:r>
          </a:p>
          <a:p>
            <a:pPr algn="ctr"/>
            <a:r>
              <a:rPr lang="es-VE" sz="2200" dirty="0" smtClean="0"/>
              <a:t>De </a:t>
            </a:r>
            <a:r>
              <a:rPr lang="es-VE" sz="2200" dirty="0" err="1" smtClean="0"/>
              <a:t>Anne</a:t>
            </a:r>
            <a:r>
              <a:rPr lang="es-VE" sz="2200" dirty="0" smtClean="0"/>
              <a:t> </a:t>
            </a:r>
            <a:r>
              <a:rPr lang="es-VE" sz="2200" dirty="0" err="1" smtClean="0"/>
              <a:t>Fontaine</a:t>
            </a:r>
            <a:endParaRPr lang="es-VE" sz="2200" dirty="0" smtClean="0"/>
          </a:p>
          <a:p>
            <a:pPr algn="ctr"/>
            <a:endParaRPr lang="es-VE" sz="2400" dirty="0" smtClean="0"/>
          </a:p>
          <a:p>
            <a:pPr algn="ctr">
              <a:lnSpc>
                <a:spcPct val="150000"/>
              </a:lnSpc>
            </a:pPr>
            <a:r>
              <a:rPr lang="es-VE" sz="2200" dirty="0" smtClean="0"/>
              <a:t>Reconduciendo a un extranjero a la frontera, tres policías parisinos hacen frente a un dilema moral.</a:t>
            </a:r>
          </a:p>
          <a:p>
            <a:pPr algn="ctr">
              <a:lnSpc>
                <a:spcPct val="150000"/>
              </a:lnSpc>
            </a:pPr>
            <a:endParaRPr lang="es-VE" dirty="0" smtClean="0"/>
          </a:p>
          <a:p>
            <a:pPr algn="ctr">
              <a:lnSpc>
                <a:spcPct val="150000"/>
              </a:lnSpc>
            </a:pPr>
            <a:r>
              <a:rPr lang="es-VE" dirty="0" smtClean="0"/>
              <a:t>POLICIACO</a:t>
            </a:r>
          </a:p>
          <a:p>
            <a:r>
              <a:rPr lang="es-VE" dirty="0" smtClean="0"/>
              <a:t> </a:t>
            </a:r>
          </a:p>
          <a:p>
            <a:endParaRPr lang="es-VE" dirty="0" smtClean="0"/>
          </a:p>
        </p:txBody>
      </p:sp>
    </p:spTree>
    <p:extLst>
      <p:ext uri="{BB962C8B-B14F-4D97-AF65-F5344CB8AC3E}">
        <p14:creationId xmlns:p14="http://schemas.microsoft.com/office/powerpoint/2010/main" val="21538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48680" y="395537"/>
            <a:ext cx="5829300" cy="1440160"/>
          </a:xfrm>
        </p:spPr>
        <p:txBody>
          <a:bodyPr>
            <a:noAutofit/>
          </a:bodyPr>
          <a:lstStyle/>
          <a:p>
            <a:pPr algn="ctr"/>
            <a:r>
              <a:rPr lang="es-VE" sz="4000" b="1" dirty="0" smtClean="0">
                <a:solidFill>
                  <a:schemeClr val="bg1"/>
                </a:solidFill>
              </a:rPr>
              <a:t>35° Festival de Cine Francés</a:t>
            </a:r>
            <a:endParaRPr lang="es-VE" sz="4000" b="1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8680" y="2555776"/>
            <a:ext cx="5760640" cy="6120680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s-VE" sz="4400" b="1" dirty="0" smtClean="0"/>
              <a:t>PLAY</a:t>
            </a:r>
          </a:p>
          <a:p>
            <a:pPr algn="ctr">
              <a:lnSpc>
                <a:spcPct val="120000"/>
              </a:lnSpc>
            </a:pPr>
            <a:r>
              <a:rPr lang="es-VE" sz="1900" dirty="0" smtClean="0"/>
              <a:t>Enero 2020</a:t>
            </a:r>
          </a:p>
          <a:p>
            <a:pPr algn="ctr"/>
            <a:endParaRPr lang="es-VE" sz="2400" dirty="0" smtClean="0"/>
          </a:p>
          <a:p>
            <a:pPr algn="ctr"/>
            <a:r>
              <a:rPr lang="es-VE" sz="2200" dirty="0" smtClean="0"/>
              <a:t>De Anthony Marciano</a:t>
            </a:r>
          </a:p>
          <a:p>
            <a:pPr algn="ctr"/>
            <a:endParaRPr lang="es-VE" sz="2200" dirty="0" smtClean="0"/>
          </a:p>
          <a:p>
            <a:pPr algn="ctr">
              <a:lnSpc>
                <a:spcPct val="150000"/>
              </a:lnSpc>
            </a:pPr>
            <a:r>
              <a:rPr lang="es-VE" sz="2200" dirty="0" smtClean="0"/>
              <a:t>Durante 25 años, Max filma su vida…</a:t>
            </a:r>
          </a:p>
          <a:p>
            <a:pPr algn="ctr">
              <a:lnSpc>
                <a:spcPct val="150000"/>
              </a:lnSpc>
            </a:pPr>
            <a:r>
              <a:rPr lang="es-VE" sz="2200" dirty="0" smtClean="0"/>
              <a:t>Himno a la juventud y la amistad.</a:t>
            </a:r>
          </a:p>
          <a:p>
            <a:pPr algn="ctr">
              <a:lnSpc>
                <a:spcPct val="150000"/>
              </a:lnSpc>
            </a:pPr>
            <a:endParaRPr lang="es-VE" sz="2200" dirty="0" smtClean="0"/>
          </a:p>
          <a:p>
            <a:pPr algn="ctr">
              <a:lnSpc>
                <a:spcPct val="150000"/>
              </a:lnSpc>
            </a:pPr>
            <a:r>
              <a:rPr lang="es-VE" sz="2200" dirty="0" smtClean="0"/>
              <a:t>COMEDIA</a:t>
            </a:r>
            <a:endParaRPr lang="es-VE" dirty="0" smtClean="0"/>
          </a:p>
          <a:p>
            <a:endParaRPr lang="es-VE" dirty="0" smtClean="0"/>
          </a:p>
        </p:txBody>
      </p:sp>
    </p:spTree>
    <p:extLst>
      <p:ext uri="{BB962C8B-B14F-4D97-AF65-F5344CB8AC3E}">
        <p14:creationId xmlns:p14="http://schemas.microsoft.com/office/powerpoint/2010/main" val="33444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48680" y="395537"/>
            <a:ext cx="5829300" cy="1440160"/>
          </a:xfrm>
        </p:spPr>
        <p:txBody>
          <a:bodyPr>
            <a:noAutofit/>
          </a:bodyPr>
          <a:lstStyle/>
          <a:p>
            <a:pPr algn="ctr"/>
            <a:r>
              <a:rPr lang="es-VE" sz="4000" b="1" dirty="0" smtClean="0">
                <a:solidFill>
                  <a:schemeClr val="bg1"/>
                </a:solidFill>
              </a:rPr>
              <a:t>35° Festival de Cine Francés</a:t>
            </a:r>
            <a:endParaRPr lang="es-VE" sz="4000" b="1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60648" y="2339752"/>
            <a:ext cx="6264696" cy="6588224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20000"/>
              </a:lnSpc>
            </a:pPr>
            <a:r>
              <a:rPr lang="es-VE" sz="4400" b="1" dirty="0" smtClean="0"/>
              <a:t>EFFACER L’HISTORIQUE</a:t>
            </a:r>
          </a:p>
          <a:p>
            <a:pPr algn="ctr">
              <a:lnSpc>
                <a:spcPct val="120000"/>
              </a:lnSpc>
            </a:pPr>
            <a:r>
              <a:rPr lang="es-VE" sz="3600" b="1" dirty="0" smtClean="0"/>
              <a:t>(Borrar el historial)</a:t>
            </a:r>
          </a:p>
          <a:p>
            <a:pPr algn="ctr">
              <a:lnSpc>
                <a:spcPct val="120000"/>
              </a:lnSpc>
            </a:pPr>
            <a:r>
              <a:rPr lang="es-VE" sz="1900" dirty="0"/>
              <a:t>A</a:t>
            </a:r>
            <a:r>
              <a:rPr lang="es-VE" sz="1900" dirty="0" smtClean="0"/>
              <a:t>gosto 2020</a:t>
            </a:r>
          </a:p>
          <a:p>
            <a:pPr algn="ctr"/>
            <a:endParaRPr lang="es-VE" sz="2400" dirty="0" smtClean="0"/>
          </a:p>
          <a:p>
            <a:pPr algn="ctr"/>
            <a:r>
              <a:rPr lang="es-VE" sz="2200" dirty="0" smtClean="0"/>
              <a:t>De </a:t>
            </a:r>
            <a:r>
              <a:rPr lang="es-VE" sz="2200" dirty="0" err="1" smtClean="0"/>
              <a:t>Benoît</a:t>
            </a:r>
            <a:r>
              <a:rPr lang="es-VE" sz="2200" dirty="0" smtClean="0"/>
              <a:t> </a:t>
            </a:r>
            <a:r>
              <a:rPr lang="es-VE" sz="2200" dirty="0" err="1" smtClean="0"/>
              <a:t>Delépine</a:t>
            </a:r>
            <a:r>
              <a:rPr lang="es-VE" sz="2200" dirty="0" smtClean="0"/>
              <a:t> et </a:t>
            </a:r>
            <a:r>
              <a:rPr lang="es-VE" sz="2200" dirty="0" err="1" smtClean="0"/>
              <a:t>Gustave</a:t>
            </a:r>
            <a:r>
              <a:rPr lang="es-VE" sz="2200" dirty="0" smtClean="0"/>
              <a:t> </a:t>
            </a:r>
            <a:r>
              <a:rPr lang="es-VE" sz="2200" dirty="0" err="1" smtClean="0"/>
              <a:t>Kervern</a:t>
            </a:r>
            <a:endParaRPr lang="es-VE" sz="2200" dirty="0" smtClean="0"/>
          </a:p>
          <a:p>
            <a:pPr algn="ctr"/>
            <a:endParaRPr lang="es-VE" sz="2200" dirty="0" smtClean="0"/>
          </a:p>
          <a:p>
            <a:pPr algn="ctr">
              <a:lnSpc>
                <a:spcPct val="150000"/>
              </a:lnSpc>
            </a:pPr>
            <a:r>
              <a:rPr lang="es-VE" sz="2200" dirty="0" smtClean="0"/>
              <a:t>Sarcástica reflexión sobre el coste emocional y social de un mundo online.</a:t>
            </a:r>
          </a:p>
          <a:p>
            <a:pPr algn="ctr">
              <a:lnSpc>
                <a:spcPct val="150000"/>
              </a:lnSpc>
            </a:pPr>
            <a:endParaRPr lang="es-VE" sz="1100" dirty="0" smtClean="0"/>
          </a:p>
          <a:p>
            <a:pPr algn="ctr">
              <a:lnSpc>
                <a:spcPct val="150000"/>
              </a:lnSpc>
            </a:pPr>
            <a:r>
              <a:rPr lang="es-VE" sz="2200" dirty="0" smtClean="0"/>
              <a:t>COMEDIA</a:t>
            </a:r>
            <a:endParaRPr lang="es-VE" dirty="0" smtClean="0"/>
          </a:p>
          <a:p>
            <a:endParaRPr lang="es-VE" dirty="0" smtClean="0"/>
          </a:p>
        </p:txBody>
      </p:sp>
    </p:spTree>
    <p:extLst>
      <p:ext uri="{BB962C8B-B14F-4D97-AF65-F5344CB8AC3E}">
        <p14:creationId xmlns:p14="http://schemas.microsoft.com/office/powerpoint/2010/main" val="56712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48680" y="395537"/>
            <a:ext cx="5829300" cy="1440160"/>
          </a:xfrm>
        </p:spPr>
        <p:txBody>
          <a:bodyPr>
            <a:noAutofit/>
          </a:bodyPr>
          <a:lstStyle/>
          <a:p>
            <a:pPr algn="ctr"/>
            <a:r>
              <a:rPr lang="es-VE" sz="4000" b="1" dirty="0" smtClean="0">
                <a:solidFill>
                  <a:schemeClr val="bg1"/>
                </a:solidFill>
              </a:rPr>
              <a:t>35° Festival de Cine Francés</a:t>
            </a:r>
            <a:endParaRPr lang="es-VE" sz="4000" b="1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2555776"/>
            <a:ext cx="6858000" cy="6588224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s-VE" sz="4000" b="1" dirty="0" smtClean="0"/>
              <a:t>LE BONHEUR DES UNS</a:t>
            </a:r>
          </a:p>
          <a:p>
            <a:pPr algn="ctr">
              <a:lnSpc>
                <a:spcPct val="120000"/>
              </a:lnSpc>
            </a:pPr>
            <a:r>
              <a:rPr lang="es-VE" sz="3600" b="1" dirty="0" smtClean="0"/>
              <a:t>(Envidia sana)</a:t>
            </a:r>
          </a:p>
          <a:p>
            <a:pPr algn="ctr">
              <a:lnSpc>
                <a:spcPct val="120000"/>
              </a:lnSpc>
            </a:pPr>
            <a:r>
              <a:rPr lang="es-VE" sz="1900" dirty="0"/>
              <a:t>S</a:t>
            </a:r>
            <a:r>
              <a:rPr lang="es-VE" sz="1900" dirty="0" smtClean="0"/>
              <a:t>eptiembre 2020</a:t>
            </a:r>
          </a:p>
          <a:p>
            <a:pPr algn="ctr"/>
            <a:endParaRPr lang="es-VE" sz="2400" dirty="0" smtClean="0"/>
          </a:p>
          <a:p>
            <a:pPr algn="ctr"/>
            <a:r>
              <a:rPr lang="es-VE" sz="2200" dirty="0" smtClean="0"/>
              <a:t>De Daniel Cohen</a:t>
            </a:r>
          </a:p>
          <a:p>
            <a:pPr algn="ctr"/>
            <a:endParaRPr lang="es-VE" sz="2200" dirty="0" smtClean="0"/>
          </a:p>
          <a:p>
            <a:pPr algn="ctr">
              <a:lnSpc>
                <a:spcPct val="150000"/>
              </a:lnSpc>
            </a:pPr>
            <a:r>
              <a:rPr lang="es-VE" sz="2200" dirty="0" smtClean="0"/>
              <a:t>Cuando llega el éxito, es cuando se </a:t>
            </a:r>
          </a:p>
          <a:p>
            <a:pPr algn="ctr">
              <a:lnSpc>
                <a:spcPct val="150000"/>
              </a:lnSpc>
            </a:pPr>
            <a:r>
              <a:rPr lang="es-VE" sz="2200" dirty="0" smtClean="0"/>
              <a:t>descubre a los verdaderos amigos.</a:t>
            </a:r>
          </a:p>
          <a:p>
            <a:pPr algn="ctr">
              <a:lnSpc>
                <a:spcPct val="150000"/>
              </a:lnSpc>
            </a:pPr>
            <a:endParaRPr lang="es-VE" sz="1050" dirty="0" smtClean="0"/>
          </a:p>
          <a:p>
            <a:pPr algn="ctr">
              <a:lnSpc>
                <a:spcPct val="150000"/>
              </a:lnSpc>
            </a:pPr>
            <a:r>
              <a:rPr lang="es-VE" sz="2200" dirty="0" smtClean="0"/>
              <a:t>COMEDIA</a:t>
            </a:r>
            <a:endParaRPr lang="es-VE" dirty="0" smtClean="0"/>
          </a:p>
          <a:p>
            <a:endParaRPr lang="es-VE" dirty="0" smtClean="0"/>
          </a:p>
        </p:txBody>
      </p:sp>
    </p:spTree>
    <p:extLst>
      <p:ext uri="{BB962C8B-B14F-4D97-AF65-F5344CB8AC3E}">
        <p14:creationId xmlns:p14="http://schemas.microsoft.com/office/powerpoint/2010/main" val="321867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rano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Veran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TM01972873[[fn=Verano]]</Template>
  <TotalTime>164</TotalTime>
  <Words>679</Words>
  <Application>Microsoft Office PowerPoint</Application>
  <PresentationFormat>Presentación en pantalla (4:3)</PresentationFormat>
  <Paragraphs>198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Verano</vt:lpstr>
      <vt:lpstr>35° Festival de Cine Francés</vt:lpstr>
      <vt:lpstr>35° Festival de Cine Francés</vt:lpstr>
      <vt:lpstr>35° Festival de Cine Francés</vt:lpstr>
      <vt:lpstr>35° Festival de Cine Francés</vt:lpstr>
      <vt:lpstr>35° Festival de Cine Francés</vt:lpstr>
      <vt:lpstr>35° Festival de Cine Francés</vt:lpstr>
      <vt:lpstr>35° Festival de Cine Francés</vt:lpstr>
      <vt:lpstr>35° Festival de Cine Francés</vt:lpstr>
      <vt:lpstr>35° Festival de Cine Francés</vt:lpstr>
      <vt:lpstr>35° Festival de Cine Francés</vt:lpstr>
      <vt:lpstr>35° Festival de Cine Francés</vt:lpstr>
      <vt:lpstr>35° Festival de Cine Francés</vt:lpstr>
      <vt:lpstr>35° Festival de Cine Francés</vt:lpstr>
      <vt:lpstr>35° Festival de Cine Francés</vt:lpstr>
      <vt:lpstr>35° Festival de Cine Francés</vt:lpstr>
      <vt:lpstr>35° Festival de Cine Francés</vt:lpstr>
      <vt:lpstr>35° Festival de Cine Francés</vt:lpstr>
      <vt:lpstr>35° Festival de Cine Francés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35° Festival de Cine Francés</dc:title>
  <dc:creator>SF2-CDI</dc:creator>
  <cp:lastModifiedBy>SF2-CDI</cp:lastModifiedBy>
  <cp:revision>34</cp:revision>
  <dcterms:created xsi:type="dcterms:W3CDTF">2021-05-10T15:18:57Z</dcterms:created>
  <dcterms:modified xsi:type="dcterms:W3CDTF">2021-05-10T18:03:05Z</dcterms:modified>
</cp:coreProperties>
</file>